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B51E77-A688-4685-991A-03A47285297C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1056DD-F564-4304-B1AD-BDBFA7CE56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ttp://img.delovoy-saransk.ru/stories/users/3660/konku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4771"/>
            <a:ext cx="3714776" cy="2823229"/>
          </a:xfrm>
          <a:prstGeom prst="rect">
            <a:avLst/>
          </a:prstGeom>
          <a:noFill/>
        </p:spPr>
      </p:pic>
      <p:pic>
        <p:nvPicPr>
          <p:cNvPr id="1026" name="Picture 2" descr="C:\Users\Супер\Pictures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28794" y="1500174"/>
            <a:ext cx="6500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3200" dirty="0" smtClean="0"/>
              <a:t>Сценарий  внеклассного мероприятие «Живая классика-2016. Школьный тур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500438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: учитель русского языка и литературы МБОУ ООШ </a:t>
            </a:r>
            <a:r>
              <a:rPr lang="ru-RU" dirty="0" err="1" smtClean="0"/>
              <a:t>д.Чемоданово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Польшакова</a:t>
            </a:r>
            <a:r>
              <a:rPr lang="ru-RU" dirty="0" smtClean="0"/>
              <a:t> Елена Николаевна</a:t>
            </a:r>
            <a:endParaRPr lang="ru-RU" dirty="0"/>
          </a:p>
        </p:txBody>
      </p:sp>
      <p:sp>
        <p:nvSpPr>
          <p:cNvPr id="1030" name="AutoShape 6" descr="http://www.%D0%BA%D0%B0%D0%BD%D1%81%D0%BA%D1%88%D0%BA%D0%BE%D0%BB%D0%B03.%D1%80%D1%84/images/novosti/2015/%D0%B6%D0%B8%D0%B2._%D0%BA%D0%BB%D0%B0%D1%81%D1%81%D0%B8%D0%BA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www.%D0%BA%D0%B0%D0%BD%D1%81%D0%BA%D1%88%D0%BA%D0%BE%D0%BB%D0%B03.%D1%80%D1%84/images/novosti/2015/%D0%B6%D0%B8%D0%B2._%D0%BA%D0%BB%D0%B0%D1%81%D1%81%D0%B8%D0%BA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www.%D0%BA%D0%B0%D0%BD%D1%81%D0%BA%D1%88%D0%BA%D0%BE%D0%BB%D0%B03.%D1%80%D1%84/images/novosti/2015/%D0%B6%D0%B8%D0%B2._%D0%BA%D0%BB%D0%B0%D1%81%D1%81%D0%B8%D0%BA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://img.delovoy-saransk.ru/stories/users/3660/konku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4771"/>
            <a:ext cx="3714776" cy="2823229"/>
          </a:xfrm>
          <a:prstGeom prst="rect">
            <a:avLst/>
          </a:prstGeom>
          <a:noFill/>
        </p:spPr>
      </p:pic>
      <p:pic>
        <p:nvPicPr>
          <p:cNvPr id="14" name="Picture 12" descr="http://www.stavropolye.tv/upload/iblock/a3b/,%20wadl,%20xrpw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69" y="0"/>
            <a:ext cx="2190731" cy="1643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530352"/>
            <a:ext cx="4115280" cy="53989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Сейчас мы услышим  сказку     замечательного детского писателя  Сергея Силина  "Везунчик".  Его  юмористические рассказы для детей и взрослых, сказки печатались в журналах   «Колобок», «Трамвай»,«Ералаш», «</a:t>
            </a:r>
            <a:r>
              <a:rPr lang="ru-RU" dirty="0" err="1" smtClean="0"/>
              <a:t>Мурзилка</a:t>
            </a:r>
            <a:r>
              <a:rPr lang="ru-RU" dirty="0" smtClean="0"/>
              <a:t>», «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», «Маша и Медведь», «Весёлые картинки». Дети любят милые, яркие, добрые произведения  этого писателя за тонкий юмор, которым они пронизаны.Творческое кредо Сергея Силина выражено так: «Источниками сюжетов многих моих сказок являются русские народные сказки, фольклор, славянская мифология. Считаю обязательным наличие в сказках динамичного сюжета, познавательного и воспитательного элементов. Авторские сказки, как и сказки народные, должны нести в себе установки здорового отношения к жизни, в них не должно быть грубости, они должны показывать варианты поведения в социуме и пути решения жизненных проблем, оставлять заряд хорошего настроения и бодрости, развлекая, учить думать».</a:t>
            </a:r>
            <a:endParaRPr lang="ru-RU" dirty="0"/>
          </a:p>
        </p:txBody>
      </p:sp>
      <p:pic>
        <p:nvPicPr>
          <p:cNvPr id="20482" name="Picture 2" descr="C:\Users\Супер\Desktop\04e80f0b6ad08a84a75facf8f61ba8f7_180x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805454" cy="517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Новогородов</a:t>
            </a:r>
            <a:r>
              <a:rPr lang="ru-RU" dirty="0" smtClean="0"/>
              <a:t> Дмитрий из  7 класса прочитает  сказку "</a:t>
            </a:r>
            <a:r>
              <a:rPr lang="ru-RU" dirty="0" smtClean="0"/>
              <a:t>Везунчик".  </a:t>
            </a:r>
            <a:r>
              <a:rPr lang="ru-RU" dirty="0" smtClean="0"/>
              <a:t>Мы узнает о чем думает,  Антон, герой  сказки.</a:t>
            </a:r>
          </a:p>
          <a:p>
            <a:endParaRPr lang="ru-RU" dirty="0"/>
          </a:p>
        </p:txBody>
      </p:sp>
      <p:pic>
        <p:nvPicPr>
          <p:cNvPr id="5" name="Содержимое 4" descr="F:\IMG_1799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530224"/>
            <a:ext cx="3412160" cy="482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 продолжит   повествование  обучающаяся 5 класса </a:t>
            </a:r>
            <a:r>
              <a:rPr lang="ru-RU" dirty="0" err="1" smtClean="0"/>
              <a:t>Польшакова</a:t>
            </a:r>
            <a:r>
              <a:rPr lang="ru-RU" dirty="0" smtClean="0"/>
              <a:t> Мария.  Она прочитает притчу Пауло Коэльо "Секрет счастья".</a:t>
            </a:r>
            <a:endParaRPr lang="ru-RU" dirty="0"/>
          </a:p>
        </p:txBody>
      </p:sp>
      <p:pic>
        <p:nvPicPr>
          <p:cNvPr id="6" name="Содержимое 5" descr="F:\IMG_1808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4429" y="530224"/>
            <a:ext cx="3308943" cy="47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Пауло Коэльо — один из самых читаемых авторов на Земле. Он — автор международного бестселлера «Алхимик», вышедшего уже на 54 языках тиражом свыше 35 </a:t>
            </a:r>
            <a:r>
              <a:rPr lang="ru-RU" dirty="0" err="1" smtClean="0"/>
              <a:t>млн</a:t>
            </a:r>
            <a:r>
              <a:rPr lang="ru-RU" dirty="0" smtClean="0"/>
              <a:t> экземпляров.</a:t>
            </a:r>
          </a:p>
          <a:p>
            <a:endParaRPr lang="ru-RU" dirty="0"/>
          </a:p>
        </p:txBody>
      </p:sp>
      <p:pic>
        <p:nvPicPr>
          <p:cNvPr id="21506" name="Picture 2" descr="C:\Users\Супер\Desktop\f0f1383f6af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" y="857232"/>
            <a:ext cx="3932238" cy="313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http://img.delovoy-saransk.ru/stories/users/3660/konku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391261" cy="18173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Заключительная часть: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Наша конкурсная программа подошла к завершению.</a:t>
            </a:r>
          </a:p>
          <a:p>
            <a:r>
              <a:rPr lang="ru-RU" dirty="0" smtClean="0"/>
              <a:t>Но огонь звучащего Слова – не погас. Мы хотим, чтобы жюри оценило наш пыл и старания  и сохранило в своих душах частичку огня наших сердец!</a:t>
            </a:r>
          </a:p>
          <a:p>
            <a:r>
              <a:rPr lang="ru-RU" dirty="0" smtClean="0"/>
              <a:t>Просим жюри подвести итоги.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anos.chemal-oo.ru/images/p51_oformleni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3452" y="-142932"/>
            <a:ext cx="9477452" cy="7000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Цели и задачи мероприятия: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Пропаганда </a:t>
            </a:r>
            <a:r>
              <a:rPr lang="ru-RU" dirty="0" smtClean="0"/>
              <a:t>произведений русской классической и современной отечественной  прозы патриотической направленности, воспитание подрастающего поколения в духе патриотизма;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Выявление</a:t>
            </a:r>
            <a:r>
              <a:rPr lang="ru-RU" dirty="0" smtClean="0"/>
              <a:t>, поддержка и стимулирование талантливых исполнителей, владеющих жанром художественного слова;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Знакомство </a:t>
            </a:r>
            <a:r>
              <a:rPr lang="ru-RU" dirty="0" smtClean="0"/>
              <a:t>с литературным наследием России, отражающим величие нашей культуры и богатство русского языка;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Повышение </a:t>
            </a:r>
            <a:r>
              <a:rPr lang="ru-RU" dirty="0" smtClean="0"/>
              <a:t>общественного внимания к жанру художественного слова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 Критерии оценки и требования к выступлениям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Выбор текста произведения для использования в рамках Конкурса;</a:t>
            </a:r>
          </a:p>
          <a:p>
            <a:pPr lvl="0"/>
            <a:r>
              <a:rPr lang="ru-RU" dirty="0" smtClean="0"/>
              <a:t>Грамотная речь;</a:t>
            </a:r>
          </a:p>
          <a:p>
            <a:pPr lvl="0"/>
            <a:r>
              <a:rPr lang="ru-RU" dirty="0" smtClean="0"/>
              <a:t>Артистизм исполнения;</a:t>
            </a:r>
          </a:p>
          <a:p>
            <a:pPr lvl="0"/>
            <a:r>
              <a:rPr lang="ru-RU" dirty="0" smtClean="0"/>
              <a:t>Глубина проникновения в образную систему и смысловую структуру текста;</a:t>
            </a:r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 Регламент выступления: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Длительность выступления до 5 минут.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Наш конкурс хотелось бы начать со стихотворения Владимира Высоцкого «</a:t>
            </a:r>
            <a:r>
              <a:rPr lang="ru-RU" dirty="0" err="1" smtClean="0"/>
              <a:t>Книжкины</a:t>
            </a:r>
            <a:r>
              <a:rPr lang="ru-RU" dirty="0" smtClean="0"/>
              <a:t> дети», ведь цель его -  повысить интерес детей к чтению книг не только современных авторов , но и бессмертных классиков.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Отраженье исчезнувших лет, </a:t>
            </a:r>
          </a:p>
          <a:p>
            <a:r>
              <a:rPr lang="ru-RU" dirty="0" smtClean="0"/>
              <a:t>Облегченье </a:t>
            </a:r>
            <a:r>
              <a:rPr lang="ru-RU" dirty="0" smtClean="0"/>
              <a:t>житейского ига, </a:t>
            </a:r>
          </a:p>
          <a:p>
            <a:pPr>
              <a:buNone/>
            </a:pPr>
            <a:r>
              <a:rPr lang="ru-RU" dirty="0" smtClean="0"/>
              <a:t> Вечных </a:t>
            </a:r>
            <a:r>
              <a:rPr lang="ru-RU" dirty="0" smtClean="0"/>
              <a:t>истин немеркнущий свет — </a:t>
            </a:r>
            <a:r>
              <a:rPr lang="ru-RU" dirty="0" smtClean="0"/>
              <a:t> </a:t>
            </a:r>
            <a:r>
              <a:rPr lang="ru-RU" dirty="0" smtClean="0"/>
              <a:t>Это — книга. Да здравствует книга! </a:t>
            </a:r>
          </a:p>
          <a:p>
            <a:r>
              <a:rPr lang="ru-RU" dirty="0" smtClean="0"/>
              <a:t> Неустанных исканий залог, </a:t>
            </a:r>
          </a:p>
          <a:p>
            <a:r>
              <a:rPr lang="ru-RU" dirty="0" smtClean="0"/>
              <a:t> Радость каждого нового сдвига, </a:t>
            </a:r>
          </a:p>
          <a:p>
            <a:r>
              <a:rPr lang="ru-RU" dirty="0" smtClean="0"/>
              <a:t> Указанье грядущих дорог — </a:t>
            </a:r>
          </a:p>
          <a:p>
            <a:pPr>
              <a:buNone/>
            </a:pPr>
            <a:r>
              <a:rPr lang="ru-RU" dirty="0" smtClean="0"/>
              <a:t> Это — книга. Да здравствует книга! </a:t>
            </a:r>
          </a:p>
          <a:p>
            <a:r>
              <a:rPr lang="ru-RU" smtClean="0"/>
              <a:t>Чистых </a:t>
            </a:r>
            <a:r>
              <a:rPr lang="ru-RU" dirty="0" smtClean="0"/>
              <a:t>радостей светлый исток, </a:t>
            </a:r>
          </a:p>
          <a:p>
            <a:r>
              <a:rPr lang="ru-RU" dirty="0" smtClean="0"/>
              <a:t> Закрепленье счастливого мига, </a:t>
            </a:r>
          </a:p>
          <a:p>
            <a:r>
              <a:rPr lang="ru-RU" dirty="0" smtClean="0"/>
              <a:t>Лучший друг, если ты одинок, — </a:t>
            </a:r>
          </a:p>
          <a:p>
            <a:r>
              <a:rPr lang="ru-RU" dirty="0" smtClean="0"/>
              <a:t>Это — книга. Да здравствует книга!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Наше время — </a:t>
            </a:r>
            <a:r>
              <a:rPr lang="ru-RU" dirty="0" err="1" smtClean="0"/>
              <a:t>время</a:t>
            </a:r>
            <a:r>
              <a:rPr lang="ru-RU" dirty="0" smtClean="0"/>
              <a:t> великих достижений науки, техники, время замечательных открытий. Но из всех чудес, созданных человеком, наиболее сложным и великим Максим  Горький считал книгу. Сегодня  сцену выйдут   четверо юных чтецов. Оценивать наших участников будет жюри в составе:</a:t>
            </a:r>
          </a:p>
          <a:p>
            <a:r>
              <a:rPr lang="ru-RU" dirty="0" smtClean="0"/>
              <a:t>Егорова И.А.- директор МБОУ  ООШ </a:t>
            </a:r>
            <a:r>
              <a:rPr lang="ru-RU" dirty="0" err="1" smtClean="0"/>
              <a:t>д.Чемоданово</a:t>
            </a:r>
            <a:endParaRPr lang="ru-RU" dirty="0" smtClean="0"/>
          </a:p>
          <a:p>
            <a:r>
              <a:rPr lang="ru-RU" dirty="0" smtClean="0"/>
              <a:t> Огнева И.И.- завуч по УВР</a:t>
            </a:r>
          </a:p>
          <a:p>
            <a:r>
              <a:rPr lang="ru-RU" dirty="0" err="1" smtClean="0"/>
              <a:t>Польшакова</a:t>
            </a:r>
            <a:r>
              <a:rPr lang="ru-RU" dirty="0" smtClean="0"/>
              <a:t> Е.Н.- учитель русского языка и литературы</a:t>
            </a:r>
          </a:p>
          <a:p>
            <a:endParaRPr lang="ru-RU" dirty="0"/>
          </a:p>
        </p:txBody>
      </p:sp>
      <p:pic>
        <p:nvPicPr>
          <p:cNvPr id="19" name="Picture 12" descr="http://www.stavropolye.tv/upload/iblock/a3b/,%20wadl,%20xrpw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018364"/>
            <a:ext cx="2547921" cy="1910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29190" y="357166"/>
            <a:ext cx="3758090" cy="5715040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Открывает нашу  конкурсную программу произведение Бориса </a:t>
            </a:r>
            <a:r>
              <a:rPr lang="ru-RU" sz="1600" dirty="0" err="1" smtClean="0"/>
              <a:t>Ганаго</a:t>
            </a:r>
            <a:r>
              <a:rPr lang="ru-RU" sz="1600" dirty="0" smtClean="0"/>
              <a:t> – известного детского белорусского православного писателя, автора и составителя многочисленных детских книг для самого разного возраста, лауреата государственной премии в деле духовного возрождения Белоруссии, руководителя объединения литераторов – «Духовное слово». Борис </a:t>
            </a:r>
            <a:r>
              <a:rPr lang="ru-RU" sz="1600" dirty="0" err="1" smtClean="0"/>
              <a:t>Ганаго</a:t>
            </a:r>
            <a:r>
              <a:rPr lang="ru-RU" sz="1600" dirty="0" smtClean="0"/>
              <a:t> уже более двадцати лет занимается воспитанием детей и юношей в традициях добра и нравственности. Его книги с удовольствие читают и взрослые и дети, они написаны в форме увлекательных рассказов и бесед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9458" name="Picture 2" descr="C:\Users\Супер\Desktop\Boris_Ganag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470245" cy="411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Отрывок из святочного рассказа "Машенька"  читает </a:t>
            </a:r>
            <a:r>
              <a:rPr lang="ru-RU" u="sng" dirty="0" smtClean="0"/>
              <a:t> Руднева Мария, </a:t>
            </a:r>
            <a:r>
              <a:rPr lang="ru-RU" dirty="0" smtClean="0"/>
              <a:t>обучающаяся  8-го класса.</a:t>
            </a:r>
          </a:p>
          <a:p>
            <a:endParaRPr lang="ru-RU" dirty="0"/>
          </a:p>
        </p:txBody>
      </p:sp>
      <p:pic>
        <p:nvPicPr>
          <p:cNvPr id="5" name="Содержимое 4" descr="F:\IMG_1803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4429" y="530225"/>
            <a:ext cx="3292079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У Бориса </a:t>
            </a:r>
            <a:r>
              <a:rPr lang="ru-RU" sz="1800" dirty="0" err="1" smtClean="0"/>
              <a:t>Ганаго</a:t>
            </a:r>
            <a:r>
              <a:rPr lang="ru-RU" sz="1800" dirty="0" smtClean="0"/>
              <a:t> есть замечательная книга "Детям о душе". Эту книжку полюбили не только ребята разных возрастов, но и взрослые почему-то читают ее. Возможно, автору удалось пробудить интерес к самому главному, что есть у нас — к нашей душе.   </a:t>
            </a:r>
          </a:p>
          <a:p>
            <a:endParaRPr lang="ru-RU" sz="1700" dirty="0" smtClean="0"/>
          </a:p>
          <a:p>
            <a:endParaRPr lang="ru-RU" sz="1700" dirty="0" smtClean="0"/>
          </a:p>
          <a:p>
            <a:endParaRPr lang="ru-RU" sz="1700" dirty="0" smtClean="0"/>
          </a:p>
          <a:p>
            <a:r>
              <a:rPr lang="ru-RU" sz="1700" dirty="0" smtClean="0"/>
              <a:t>Рассказ из этой книги "Зеркало"   нам прочитает обучающаяся 7 класса Хохлова Валентина. Послушайте, как  простым рассказом  автор вовлекает читателя в размышления о главных вопросах бытия.</a:t>
            </a:r>
          </a:p>
          <a:p>
            <a:endParaRPr lang="ru-RU" dirty="0"/>
          </a:p>
        </p:txBody>
      </p:sp>
      <p:pic>
        <p:nvPicPr>
          <p:cNvPr id="6" name="Содержимое 5" descr="F:\IMG_1805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4429" y="530225"/>
            <a:ext cx="3292079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717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 Цели и задачи мероприятия: </vt:lpstr>
      <vt:lpstr>   Критерии оценки и требования к выступлениям</vt:lpstr>
      <vt:lpstr>Владимир Высоцкий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Заключительная часть: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Супер</dc:creator>
  <cp:lastModifiedBy>Супер</cp:lastModifiedBy>
  <cp:revision>7</cp:revision>
  <dcterms:created xsi:type="dcterms:W3CDTF">2016-03-13T09:58:32Z</dcterms:created>
  <dcterms:modified xsi:type="dcterms:W3CDTF">2016-03-13T11:07:48Z</dcterms:modified>
</cp:coreProperties>
</file>